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7" d="100"/>
          <a:sy n="77" d="100"/>
        </p:scale>
        <p:origin x="55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5/13/2019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Flowers &amp; Indoor Plants</a:t>
            </a:r>
            <a:br>
              <a:rPr lang="en-US" dirty="0" smtClean="0"/>
            </a:br>
            <a:r>
              <a:rPr lang="en-US" dirty="0" smtClean="0"/>
              <a:t>Horticulture Contest ID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Mary Jane Frogge, NE Extension in Lancaster County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3294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Coleus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16" y="1848564"/>
            <a:ext cx="5549566" cy="396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776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Columbine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433" y="393031"/>
            <a:ext cx="4700311" cy="6295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599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Coral bells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189" y="2295736"/>
            <a:ext cx="3610477" cy="36104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753" y="1930399"/>
            <a:ext cx="2902384" cy="42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154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Cosmos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712" y="2569243"/>
            <a:ext cx="3798179" cy="284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166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Cranesbill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6862" y="2064771"/>
            <a:ext cx="2908044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43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Crocus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422" y="1930400"/>
            <a:ext cx="4750106" cy="3167563"/>
          </a:xfrm>
        </p:spPr>
      </p:pic>
    </p:spTree>
    <p:extLst>
      <p:ext uri="{BB962C8B-B14F-4D97-AF65-F5344CB8AC3E}">
        <p14:creationId xmlns:p14="http://schemas.microsoft.com/office/powerpoint/2010/main" val="100319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Daffodil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826" y="2072357"/>
            <a:ext cx="5175249" cy="388143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576" y="1549275"/>
            <a:ext cx="36957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9621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Dahlia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079" y="2338888"/>
            <a:ext cx="5715000" cy="380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9401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Daylily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3390" y="609600"/>
            <a:ext cx="3350042" cy="59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0906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Dianthus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9558" y="2232552"/>
            <a:ext cx="5826954" cy="3883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815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African Violet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672" y="1550988"/>
            <a:ext cx="6325768" cy="4216149"/>
          </a:xfrm>
        </p:spPr>
      </p:pic>
    </p:spTree>
    <p:extLst>
      <p:ext uri="{BB962C8B-B14F-4D97-AF65-F5344CB8AC3E}">
        <p14:creationId xmlns:p14="http://schemas.microsoft.com/office/powerpoint/2010/main" val="18944224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Dracaena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961" y="1676400"/>
            <a:ext cx="3445544" cy="4594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846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Dumbcane</a:t>
            </a:r>
            <a:r>
              <a:rPr lang="en-US" dirty="0" smtClean="0"/>
              <a:t>/</a:t>
            </a:r>
            <a:r>
              <a:rPr lang="en-US" dirty="0" err="1" smtClean="0"/>
              <a:t>Diffenbachia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0987" y="2309311"/>
            <a:ext cx="3211766" cy="237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7552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Ficus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1087" y="1644316"/>
            <a:ext cx="3438110" cy="4627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65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Geranium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5697" y="1976694"/>
            <a:ext cx="3205281" cy="406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049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Gladiolus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688" y="1366586"/>
            <a:ext cx="2941721" cy="441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812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Hollyhock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8021" y="1557239"/>
            <a:ext cx="3441031" cy="4612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8941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Hosta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173" t="6728" r="-8173" b="-2807"/>
          <a:stretch/>
        </p:blipFill>
        <p:spPr>
          <a:xfrm>
            <a:off x="2735580" y="1560802"/>
            <a:ext cx="6096000" cy="4480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567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Hyacinth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099" y="2000091"/>
            <a:ext cx="5362575" cy="357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271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Impatiens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1300" y="2714625"/>
            <a:ext cx="6286500" cy="314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947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144" y="681790"/>
            <a:ext cx="3144475" cy="5590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354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Ageratum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46" y="2077996"/>
            <a:ext cx="4572000" cy="32766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1" y="2077996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8397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Lily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836" y="2157873"/>
            <a:ext cx="2901948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99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Marigold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1849" y="2160589"/>
            <a:ext cx="5057775" cy="3612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1332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Nasturtium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881" y="1187116"/>
            <a:ext cx="3853519" cy="5161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2793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Pansy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-4886" t="13613" r="4886" b="-848"/>
          <a:stretch/>
        </p:blipFill>
        <p:spPr>
          <a:xfrm>
            <a:off x="3017520" y="2468880"/>
            <a:ext cx="5886450" cy="37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57075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Peony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4568" y="1362679"/>
            <a:ext cx="6593304" cy="5076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7071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Peperomia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3671" y="2285248"/>
            <a:ext cx="3540961" cy="2655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9381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Petunia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4357" y="2301247"/>
            <a:ext cx="4649203" cy="3307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246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Philodendron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38" y="2343650"/>
            <a:ext cx="3767109" cy="2821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4333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Purple coneflower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9052" y="2160589"/>
            <a:ext cx="4808620" cy="3606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1851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Rose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495" y="1930400"/>
            <a:ext cx="3013897" cy="377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880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Amaryllis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544" y="1575051"/>
            <a:ext cx="3832624" cy="4980466"/>
          </a:xfrm>
        </p:spPr>
      </p:pic>
    </p:spTree>
    <p:extLst>
      <p:ext uri="{BB962C8B-B14F-4D97-AF65-F5344CB8AC3E}">
        <p14:creationId xmlns:p14="http://schemas.microsoft.com/office/powerpoint/2010/main" val="4244610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Salvia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4389" y="1270000"/>
            <a:ext cx="2700895" cy="4805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37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Schefflera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3887" y="2037348"/>
            <a:ext cx="5169459" cy="387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5360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Sedum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5914" y="1650332"/>
            <a:ext cx="5939589" cy="44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2053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Snakeplant</a:t>
            </a:r>
            <a:r>
              <a:rPr lang="en-US" dirty="0" smtClean="0"/>
              <a:t>/</a:t>
            </a:r>
            <a:r>
              <a:rPr lang="en-US" dirty="0" err="1" smtClean="0"/>
              <a:t>Sansevieria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9613" y="1340022"/>
            <a:ext cx="3339201" cy="4876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263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Snapdragon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9986" y="1270000"/>
            <a:ext cx="3412427" cy="51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27136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Tulip 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402" y="2157873"/>
            <a:ext cx="5175953" cy="388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629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Zinnia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6882" y="1018673"/>
            <a:ext cx="4001076" cy="546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45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Bachelor button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707" y="939839"/>
            <a:ext cx="3716186" cy="5587921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089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Begonia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2590" y="814137"/>
            <a:ext cx="5845342" cy="584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43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Canna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0733" y="1482493"/>
            <a:ext cx="6851941" cy="489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92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Celosia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1730" y="866272"/>
            <a:ext cx="3758864" cy="5659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9694" y="2646696"/>
            <a:ext cx="3281422" cy="277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04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Chrysanthemum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431" y="1872915"/>
            <a:ext cx="4903537" cy="3677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39363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110</TotalTime>
  <Words>62</Words>
  <Application>Microsoft Office PowerPoint</Application>
  <PresentationFormat>Widescreen</PresentationFormat>
  <Paragraphs>47</Paragraphs>
  <Slides>46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0" baseType="lpstr">
      <vt:lpstr>Arial</vt:lpstr>
      <vt:lpstr>Trebuchet MS</vt:lpstr>
      <vt:lpstr>Wingdings 3</vt:lpstr>
      <vt:lpstr>Facet</vt:lpstr>
      <vt:lpstr>Flowers &amp; Indoor Plants Horticulture Contest ID</vt:lpstr>
      <vt:lpstr>African Violet</vt:lpstr>
      <vt:lpstr>Ageratum</vt:lpstr>
      <vt:lpstr>Amaryllis</vt:lpstr>
      <vt:lpstr>Bachelor button</vt:lpstr>
      <vt:lpstr>Begonia </vt:lpstr>
      <vt:lpstr>Canna </vt:lpstr>
      <vt:lpstr>Celosia </vt:lpstr>
      <vt:lpstr>Chrysanthemum</vt:lpstr>
      <vt:lpstr>Coleus</vt:lpstr>
      <vt:lpstr>Columbine</vt:lpstr>
      <vt:lpstr>Coral bells</vt:lpstr>
      <vt:lpstr>Cosmos </vt:lpstr>
      <vt:lpstr>Cranesbill</vt:lpstr>
      <vt:lpstr>Crocus </vt:lpstr>
      <vt:lpstr>Daffodil</vt:lpstr>
      <vt:lpstr>Dahlia </vt:lpstr>
      <vt:lpstr>Daylily</vt:lpstr>
      <vt:lpstr>Dianthus</vt:lpstr>
      <vt:lpstr>Dracaena</vt:lpstr>
      <vt:lpstr>Dumbcane/Diffenbachia</vt:lpstr>
      <vt:lpstr>Ficus</vt:lpstr>
      <vt:lpstr>Geranium</vt:lpstr>
      <vt:lpstr>Gladiolus</vt:lpstr>
      <vt:lpstr>Hollyhock </vt:lpstr>
      <vt:lpstr>Hosta </vt:lpstr>
      <vt:lpstr>Hyacinth </vt:lpstr>
      <vt:lpstr>Impatiens</vt:lpstr>
      <vt:lpstr>Iris </vt:lpstr>
      <vt:lpstr>Lily </vt:lpstr>
      <vt:lpstr>Marigold </vt:lpstr>
      <vt:lpstr>Nasturtium </vt:lpstr>
      <vt:lpstr>Pansy</vt:lpstr>
      <vt:lpstr>Peony</vt:lpstr>
      <vt:lpstr>Peperomia</vt:lpstr>
      <vt:lpstr>Petunia </vt:lpstr>
      <vt:lpstr>Philodendron</vt:lpstr>
      <vt:lpstr>Purple coneflower</vt:lpstr>
      <vt:lpstr>Rose </vt:lpstr>
      <vt:lpstr>Salvia </vt:lpstr>
      <vt:lpstr>Schefflera </vt:lpstr>
      <vt:lpstr>Sedum </vt:lpstr>
      <vt:lpstr>Snakeplant/Sansevieria</vt:lpstr>
      <vt:lpstr>Snapdragon</vt:lpstr>
      <vt:lpstr>Tulip </vt:lpstr>
      <vt:lpstr>Zinnia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Flowers &amp; Indoor Plants Horticulture Contest ID</dc:title>
  <dc:creator>Mary Frogge</dc:creator>
  <cp:lastModifiedBy>Soni Cochran</cp:lastModifiedBy>
  <cp:revision>14</cp:revision>
  <dcterms:created xsi:type="dcterms:W3CDTF">2019-04-05T13:33:05Z</dcterms:created>
  <dcterms:modified xsi:type="dcterms:W3CDTF">2019-05-13T18:35:42Z</dcterms:modified>
</cp:coreProperties>
</file>